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1708" y="1928191"/>
            <a:ext cx="9068586" cy="1391480"/>
          </a:xfrm>
        </p:spPr>
        <p:txBody>
          <a:bodyPr/>
          <a:lstStyle/>
          <a:p>
            <a:r>
              <a:rPr lang="en-US" altLang="zh-TW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  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sz="6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2100" y="3081129"/>
            <a:ext cx="9070848" cy="227606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</a:t>
            </a:r>
            <a:r>
              <a:rPr lang="zh-TW" altLang="en-US" sz="4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填操作說明  暨  相關注意事項                        時間</a:t>
            </a:r>
            <a:r>
              <a:rPr lang="en-US" altLang="zh-TW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4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111.7.1</a:t>
            </a:r>
            <a:endParaRPr lang="en-US" altLang="zh-TW" sz="4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＊升學</a:t>
            </a:r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時程若有變動，以 </a:t>
            </a:r>
            <a:r>
              <a:rPr lang="en-US" altLang="zh-TW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 </a:t>
            </a:r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學年度彰化區高級中等學校免試入學委員會為準。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17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207264"/>
            <a:ext cx="11887200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352926"/>
            <a:ext cx="11710737" cy="62885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50" y="1903562"/>
            <a:ext cx="2246410" cy="23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88685"/>
            <a:ext cx="11654971" cy="63717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93" y="3374570"/>
            <a:ext cx="4577837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" y="195072"/>
            <a:ext cx="11631168" cy="6388608"/>
          </a:xfrm>
          <a:prstGeom prst="rect">
            <a:avLst/>
          </a:prstGeom>
        </p:spPr>
      </p:pic>
      <p:sp>
        <p:nvSpPr>
          <p:cNvPr id="3" name="圖說文字: 向左箭號 28"/>
          <p:cNvSpPr/>
          <p:nvPr/>
        </p:nvSpPr>
        <p:spPr>
          <a:xfrm>
            <a:off x="6393543" y="943428"/>
            <a:ext cx="4789714" cy="3541485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選擇的學校科組會被加入到下方志願區</a:t>
            </a:r>
            <a:r>
              <a:rPr lang="zh-TW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b="1" kern="1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sz="1600" b="1" kern="1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親子一起</a:t>
            </a:r>
            <a:r>
              <a:rPr lang="zh-TW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確認</a:t>
            </a:r>
            <a:r>
              <a:rPr 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志願區的志願無誤後，</a:t>
            </a:r>
            <a:r>
              <a:rPr lang="zh-TW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務必</a:t>
            </a:r>
            <a:r>
              <a:rPr lang="zh-TW" altLang="en-US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切記一定要</a:t>
            </a:r>
            <a:r>
              <a:rPr lang="zh-TW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按下</a:t>
            </a:r>
            <a:r>
              <a:rPr 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「儲存志願」</a:t>
            </a:r>
            <a:r>
              <a:rPr lang="zh-TW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＊系統只有儲存志願鍵，並無送出鍵。</a:t>
            </a:r>
            <a:endParaRPr lang="en-US" altLang="zh-TW" sz="1600" b="1" kern="1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1600" b="1" kern="1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600" b="1" kern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校內列印報名</a:t>
            </a:r>
            <a:r>
              <a:rPr lang="zh-TW" altLang="en-US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作業： </a:t>
            </a:r>
            <a:r>
              <a:rPr lang="en-US" altLang="zh-TW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7/4 </a:t>
            </a:r>
            <a:r>
              <a:rPr lang="zh-TW" altLang="en-US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（星期一）中午 </a:t>
            </a:r>
            <a:r>
              <a:rPr lang="en-US" altLang="zh-TW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zh-TW" altLang="en-US" sz="16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過後。</a:t>
            </a:r>
            <a:endParaRPr lang="zh-TW" sz="1600" b="1" kern="1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3" y="287383"/>
            <a:ext cx="11586755" cy="6479177"/>
          </a:xfrm>
          <a:prstGeom prst="rect">
            <a:avLst/>
          </a:prstGeom>
        </p:spPr>
      </p:pic>
      <p:sp>
        <p:nvSpPr>
          <p:cNvPr id="5" name="圖說文字: 向左箭號 30"/>
          <p:cNvSpPr/>
          <p:nvPr/>
        </p:nvSpPr>
        <p:spPr>
          <a:xfrm>
            <a:off x="6810965" y="3592286"/>
            <a:ext cx="5031265" cy="2624908"/>
          </a:xfrm>
          <a:prstGeom prst="left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縣府要求至少選填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個志願。</a:t>
            </a:r>
            <a:endParaRPr kumimoji="0" lang="zh-TW" altLang="en-US" sz="3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校方期待越多越好。</a:t>
            </a:r>
            <a:endParaRPr kumimoji="0" lang="zh-TW" altLang="en-US" sz="3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8942"/>
            <a:ext cx="11658600" cy="6387352"/>
          </a:xfrm>
          <a:prstGeom prst="rect">
            <a:avLst/>
          </a:prstGeom>
        </p:spPr>
      </p:pic>
      <p:sp>
        <p:nvSpPr>
          <p:cNvPr id="4" name="圖說文字: 向下箭號 32"/>
          <p:cNvSpPr/>
          <p:nvPr/>
        </p:nvSpPr>
        <p:spPr>
          <a:xfrm>
            <a:off x="430307" y="632012"/>
            <a:ext cx="5849470" cy="3913580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7/19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分發結果公告，可上網查詢</a:t>
            </a:r>
            <a:endParaRPr kumimoji="0" lang="zh-TW" altLang="en-US" sz="28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7/21(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上午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點至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endParaRPr kumimoji="0" lang="zh-TW" altLang="en-US" sz="28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至錄取學校報到</a:t>
            </a:r>
            <a:endParaRPr kumimoji="0" lang="zh-TW" altLang="en-US" sz="28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詳情請自行瀏覽錄取學校網站公告</a:t>
            </a:r>
            <a:endParaRPr kumimoji="0" lang="zh-TW" altLang="en-US" sz="28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35293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升學重要時程再次叮嚀</a:t>
            </a:r>
            <a:b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331843"/>
            <a:ext cx="10058400" cy="4703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升學重要時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程請參照：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所有入學方式最新更新版簡章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分享於大群跟學校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首頁＊麻煩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導師與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家長、同學務必下載使用。                                            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畢業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當天已給導師與同學人手一份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年升學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重要時程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大小的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資料，也請一起搭配使用。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3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4" y="232120"/>
            <a:ext cx="5595730" cy="63937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76" y="2593622"/>
            <a:ext cx="2432515" cy="16777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82139" y="1798982"/>
            <a:ext cx="56056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入学試験の終わ</a:t>
            </a:r>
            <a:r>
              <a:rPr lang="ja-JP" alt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り</a:t>
            </a:r>
            <a:r>
              <a:rPr lang="ja-JP" alt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ja-JP" alt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         </a:t>
            </a:r>
            <a:r>
              <a:rPr lang="ja-JP" altLang="en-US" sz="7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夏が始まっ</a:t>
            </a:r>
            <a:r>
              <a:rPr lang="ja-JP" alt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た</a:t>
            </a:r>
            <a:r>
              <a:rPr lang="ja-JP" alt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ja-JP" altLang="en-US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85761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63624" y="3071191"/>
            <a:ext cx="9070848" cy="206807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職免試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入學簡介</a:t>
            </a:r>
            <a:endParaRPr lang="en-US" altLang="zh-TW" sz="44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免試入學系統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4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升學重要</a:t>
            </a: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程再次叮嚀</a:t>
            </a:r>
            <a:endParaRPr lang="zh-TW" altLang="en-US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3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331844"/>
            <a:ext cx="11780236" cy="52876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83338" y="287948"/>
            <a:ext cx="7005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5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高中職免試入學簡介</a:t>
            </a:r>
          </a:p>
        </p:txBody>
      </p:sp>
    </p:spTree>
    <p:extLst>
      <p:ext uri="{BB962C8B-B14F-4D97-AF65-F5344CB8AC3E}">
        <p14:creationId xmlns:p14="http://schemas.microsoft.com/office/powerpoint/2010/main" val="31436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949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免試入學系統操作說明</a:t>
            </a:r>
            <a:b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935519"/>
            <a:ext cx="11698355" cy="575711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40" y="1744038"/>
            <a:ext cx="3276686" cy="37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161633"/>
            <a:ext cx="11658600" cy="64583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04" y="1858618"/>
            <a:ext cx="3518327" cy="22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" y="258416"/>
            <a:ext cx="11797748" cy="63411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87" y="2306693"/>
            <a:ext cx="2293585" cy="16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228599"/>
            <a:ext cx="11628782" cy="64306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426" y="2812775"/>
            <a:ext cx="2584173" cy="21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68357"/>
            <a:ext cx="11618844" cy="63312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78" y="1461052"/>
            <a:ext cx="4373217" cy="4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" y="219456"/>
            <a:ext cx="11533632" cy="64251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76" y="1621536"/>
            <a:ext cx="43726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168</TotalTime>
  <Words>282</Words>
  <Application>Microsoft Office PowerPoint</Application>
  <PresentationFormat>寬螢幕</PresentationFormat>
  <Paragraphs>26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ＭＳ ゴシック</vt:lpstr>
      <vt:lpstr>微軟正黑體</vt:lpstr>
      <vt:lpstr>新細明體</vt:lpstr>
      <vt:lpstr>Century Gothic</vt:lpstr>
      <vt:lpstr>Garamond</vt:lpstr>
      <vt:lpstr>Times New Roman</vt:lpstr>
      <vt:lpstr>肥皂</vt:lpstr>
      <vt:lpstr>111  免試入學系統</vt:lpstr>
      <vt:lpstr>大綱</vt:lpstr>
      <vt:lpstr>PowerPoint 簡報</vt:lpstr>
      <vt:lpstr>2.免試入學系統操作說明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3.升學重要時程再次叮嚀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雅雯 楊</dc:creator>
  <cp:lastModifiedBy>雅雯 楊</cp:lastModifiedBy>
  <cp:revision>39</cp:revision>
  <dcterms:created xsi:type="dcterms:W3CDTF">2022-06-19T04:39:02Z</dcterms:created>
  <dcterms:modified xsi:type="dcterms:W3CDTF">2022-06-19T07:36:08Z</dcterms:modified>
</cp:coreProperties>
</file>